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Anton"/>
      <p:regular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DMSans-bold.fntdata"/><Relationship Id="rId21" Type="http://schemas.openxmlformats.org/officeDocument/2006/relationships/slide" Target="slides/slide15.xml"/><Relationship Id="rId65" Type="http://schemas.openxmlformats.org/officeDocument/2006/relationships/font" Target="fonts/DMSans-regular.fntdata"/><Relationship Id="rId24" Type="http://schemas.openxmlformats.org/officeDocument/2006/relationships/slide" Target="slides/slide18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DMSans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Anton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e7d772b1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43e7d772b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3e7d772b1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43e7d772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3e7d772b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43e7d772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3e7d772b1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43e7d772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3e7d772b1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43e7d772b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3e7d772b1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43e7d772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008a7b4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f008a7b4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08a7b4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f008a7b4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008a7b4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008a7b4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008a7b4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f008a7b4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08a7b4e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008a7b4e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008a7b4e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f008a7b4e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08a7b4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f008a7b4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008a7b4e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f008a7b4e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008a7b4e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f008a7b4e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008a7b4e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f008a7b4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008a7b4e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f008a7b4e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008a7b4e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f008a7b4e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Profe: estas actividades son un repaso de lo visto en el contenido grabado de la semana.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008a7b4e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f008a7b4e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008a7b4e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f008a7b4e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008a7b4e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f008a7b4e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008a7b4e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f008a7b4e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008a7b4e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f008a7b4e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los 5 HTMLs iguales, solo cambia el title y el color.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008a7b4e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f008a7b4e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008a7b4e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f008a7b4e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008a7b4e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f008a7b4e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008a7b4e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f008a7b4e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008a7b4e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f008a7b4e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008a7b4e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f008a7b4e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008a7b4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f008a7b4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008a7b4e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f008a7b4e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008a7b4e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f008a7b4e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008a7b4e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f008a7b4e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008a7b4e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f008a7b4e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f008a7b4e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f008a7b4e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6defbba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6defbba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e25f7d3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3e25f7d3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7" name="Google Shape;4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5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69.png"/><Relationship Id="rId5" Type="http://schemas.openxmlformats.org/officeDocument/2006/relationships/image" Target="../media/image7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hyperlink" Target="https://www.free-css.com/template-categories/one-pag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10 - Clase práctica en vivo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709" y="2073325"/>
            <a:ext cx="238105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/>
        </p:nvSpPr>
        <p:spPr>
          <a:xfrm>
            <a:off x="476250" y="2216125"/>
            <a:ext cx="56496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Agregaremos algún registro, por ejemplo agregaremos algún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Vamos a la consola y escribimos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shell</a:t>
            </a: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para pararnos en la consola.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Luego vamos a importar el modelo, en este caso la clase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M Sans"/>
              <a:buChar char="○"/>
            </a:pP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AppCoder.models import Curso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Pasamos a crear un Curso:</a:t>
            </a:r>
            <a:endParaRPr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   curso = Curso(nombre="Python", camada=23800)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Luego enviamos ese curso a la BD: </a:t>
            </a:r>
            <a:r>
              <a:rPr b="1" i="0" lang="es" sz="1350" u="none" cap="none" strike="noStrike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curso.save()</a:t>
            </a:r>
            <a:endParaRPr b="1" i="0" sz="1350" u="none" cap="none" strike="noStrike">
              <a:solidFill>
                <a:srgbClr val="222222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476250" y="617425"/>
            <a:ext cx="651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BB.DD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8" name="Google Shape;168;p37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69" name="Google Shape;169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37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480575" y="368200"/>
            <a:ext cx="685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046" y="2489546"/>
            <a:ext cx="251092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75" y="2507063"/>
            <a:ext cx="514622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275" y="3673388"/>
            <a:ext cx="40576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480575" y="1600200"/>
            <a:ext cx="818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Ya probamos desde la consola que todo funciona, ahora miremos cómo quedaría una vista que guarda datos y luego los muestra en la web. Sería lo mismo, pero solo haciendo una vista, y modificando el archivo urls.py.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0" name="Google Shape;180;p38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81" name="Google Shape;181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38" title="ícono de ejemplo en vivo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/>
        </p:nvSpPr>
        <p:spPr>
          <a:xfrm>
            <a:off x="522050" y="31830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5" y="2029188"/>
            <a:ext cx="8043750" cy="18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9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90" name="Google Shape;190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39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>
            <a:off x="437383" y="55465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</a:t>
            </a: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437375" y="1827125"/>
            <a:ext cx="782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Agreguemos ahora la camada del curso de JavaScript. De la siguiente manera: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25" y="2219525"/>
            <a:ext cx="7657151" cy="183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00" name="Google Shape;200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40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/>
        </p:nvSpPr>
        <p:spPr>
          <a:xfrm>
            <a:off x="476258" y="468325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476250" y="1802875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el mismo procedimiento pero ahora con el nro de la Camada: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" name="Google Shape;2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57" y="2460900"/>
            <a:ext cx="8204084" cy="178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41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10" name="Google Shape;210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p41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476250" y="1659750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persistir los cambios ☺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01" y="2052150"/>
            <a:ext cx="5249101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476250" y="341975"/>
            <a:ext cx="765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20" name="Google Shape;220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4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Profundizando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MVT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 con Git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45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el paso a paso de cómo controlar versiones compartiendo con Github.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8" name="Google Shape;238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39" name="Google Shape;239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Google Shape;240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3210425" y="3263500"/>
            <a:ext cx="543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nuevo repositorio (Mismo nombre del proyecto en lo posible).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8" name="Google Shape;248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Google Shape;249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5" y="1342423"/>
            <a:ext cx="2695793" cy="326187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46"/>
          <p:cNvSpPr/>
          <p:nvPr/>
        </p:nvSpPr>
        <p:spPr>
          <a:xfrm>
            <a:off x="1769962" y="1472011"/>
            <a:ext cx="1382400" cy="3078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6"/>
          <p:cNvSpPr/>
          <p:nvPr/>
        </p:nvSpPr>
        <p:spPr>
          <a:xfrm>
            <a:off x="669149" y="3200997"/>
            <a:ext cx="2293200" cy="2814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750" y="1285388"/>
            <a:ext cx="3917425" cy="6349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6"/>
          <p:cNvSpPr/>
          <p:nvPr/>
        </p:nvSpPr>
        <p:spPr>
          <a:xfrm>
            <a:off x="8179675" y="1636000"/>
            <a:ext cx="5007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6"/>
          <p:cNvSpPr/>
          <p:nvPr/>
        </p:nvSpPr>
        <p:spPr>
          <a:xfrm>
            <a:off x="5292350" y="1320450"/>
            <a:ext cx="7473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6"/>
          <p:cNvSpPr txBox="1"/>
          <p:nvPr/>
        </p:nvSpPr>
        <p:spPr>
          <a:xfrm>
            <a:off x="4763075" y="1906875"/>
            <a:ext cx="391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Entrar a www.github.com e ingresar con tu usuario y pass.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9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9"/>
          <p:cNvSpPr txBox="1"/>
          <p:nvPr/>
        </p:nvSpPr>
        <p:spPr>
          <a:xfrm>
            <a:off x="3655975" y="2541075"/>
            <a:ext cx="22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29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7"/>
          <p:cNvSpPr txBox="1"/>
          <p:nvPr/>
        </p:nvSpPr>
        <p:spPr>
          <a:xfrm>
            <a:off x="5589350" y="2830650"/>
            <a:ext cx="302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Clonar el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5" name="Google Shape;265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7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5525750" y="1906875"/>
            <a:ext cx="31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Copiar el acceso a nuestro Repositorio Online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75" y="1510813"/>
            <a:ext cx="4769099" cy="1914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47"/>
          <p:cNvSpPr/>
          <p:nvPr/>
        </p:nvSpPr>
        <p:spPr>
          <a:xfrm>
            <a:off x="3076050" y="2180313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 rotWithShape="1">
          <a:blip r:embed="rId5">
            <a:alphaModFix/>
          </a:blip>
          <a:srcRect b="28429" l="0" r="0" t="3769"/>
          <a:stretch/>
        </p:blipFill>
        <p:spPr>
          <a:xfrm>
            <a:off x="476250" y="3638850"/>
            <a:ext cx="6419850" cy="9170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7" name="Google Shape;277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8" name="Google Shape;278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Google Shape;279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48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4257475" y="3131025"/>
            <a:ext cx="3154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Ingresar al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Poner nuestro proyecto en el repositorio o arrancarlo desde este repositorio vacio clonado.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75" y="1435825"/>
            <a:ext cx="6896100" cy="1114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736795"/>
            <a:ext cx="3325100" cy="19327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9" name="Google Shape;289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0" name="Google Shape;290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49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5685650" y="1670400"/>
            <a:ext cx="280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7.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 que está todo listo con un git status.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1670400"/>
            <a:ext cx="5091971" cy="124631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364880"/>
            <a:ext cx="6243476" cy="122617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50" y="3040098"/>
            <a:ext cx="3556620" cy="23489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49"/>
          <p:cNvSpPr txBox="1"/>
          <p:nvPr/>
        </p:nvSpPr>
        <p:spPr>
          <a:xfrm>
            <a:off x="4029975" y="2944588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8.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Cambiar de estado con git add.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716825" y="3546275"/>
            <a:ext cx="195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9.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Guardar la versión con git commit -m “Comentario”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5" name="Google Shape;305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50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6250575" y="1670400"/>
            <a:ext cx="224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10.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Enviar a la web con git push origin master.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5694125" y="3546275"/>
            <a:ext cx="297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11.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Chequear que se subió a la web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7" y="3131388"/>
            <a:ext cx="5134596" cy="138898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1465275"/>
            <a:ext cx="5777225" cy="161657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proceso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76250" y="1670400"/>
            <a:ext cx="80187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 Además de tener una versión segura en tu ordenador, a la que podrás volver siempre en caso de que algo salga mal, cuentas con su versión en GitHub para que cualquiera pueda trabajar sobre ella.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ahora en más, cada vez que realices cambios y llegues a un punto seguro, deberás repetir los pasos del 7 en adelante (aunque 9 y 10 serían solo para cuando quieras que esté disponible online también). 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09" y="2292750"/>
            <a:ext cx="223909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5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25" name="Google Shape;325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5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5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Enviarás una versión de tu proyecto a GitHub.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5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35" name="Google Shape;335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" name="Google Shape;336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5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549525" y="2710950"/>
            <a:ext cx="811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Trabajarás sobre un Proyecto Web de Django que ya tengas funcionando y lo subirás a un Repositorio de GitHub, crear dicho repositorio en caso de no tenerlo.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archivo URL. PY en nuestra app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generar URL.PY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8" name="Google Shape;358;p5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59" name="Google Shape;359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7389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0"/>
          <p:cNvSpPr txBox="1"/>
          <p:nvPr/>
        </p:nvSpPr>
        <p:spPr>
          <a:xfrm>
            <a:off x="2690561" y="16452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un modelo.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5247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0"/>
          <p:cNvSpPr txBox="1"/>
          <p:nvPr/>
        </p:nvSpPr>
        <p:spPr>
          <a:xfrm>
            <a:off x="2690561" y="24007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tag de los templates.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035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0"/>
          <p:cNvSpPr txBox="1"/>
          <p:nvPr/>
        </p:nvSpPr>
        <p:spPr>
          <a:xfrm>
            <a:off x="2690561" y="31058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nuestro portafolio.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" name="Google Shape;99;p30"/>
          <p:cNvCxnSpPr>
            <a:stCxn id="93" idx="2"/>
            <a:endCxn id="95" idx="0"/>
          </p:cNvCxnSpPr>
          <p:nvPr/>
        </p:nvCxnSpPr>
        <p:spPr>
          <a:xfrm flipH="1" rot="-5400000">
            <a:off x="1976775" y="2230075"/>
            <a:ext cx="5889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30"/>
          <p:cNvCxnSpPr>
            <a:stCxn id="95" idx="2"/>
            <a:endCxn id="97" idx="0"/>
          </p:cNvCxnSpPr>
          <p:nvPr/>
        </p:nvCxnSpPr>
        <p:spPr>
          <a:xfrm flipH="1" rot="-5400000">
            <a:off x="2030025" y="2962325"/>
            <a:ext cx="481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6" name="Google Shape;366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7" name="Google Shape;367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48" y="3455182"/>
            <a:ext cx="2909704" cy="77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742350" y="1207225"/>
            <a:ext cx="76593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URLs del Proyecto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URLs de la App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Todo está bien 🙂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5168" y="4097330"/>
            <a:ext cx="1112496" cy="2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777" y="1567973"/>
            <a:ext cx="3000161" cy="132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5070" y="1567973"/>
            <a:ext cx="2991138" cy="15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927" y="3455182"/>
            <a:ext cx="2778416" cy="97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pulir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6" name="Google Shape;386;p5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87" name="Google Shape;387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4" name="Google Shape;394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5" name="Google Shape;395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150" y="1771775"/>
            <a:ext cx="1662727" cy="2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922" y="2509465"/>
            <a:ext cx="3727879" cy="15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/>
          <p:nvPr/>
        </p:nvSpPr>
        <p:spPr>
          <a:xfrm>
            <a:off x="3169305" y="2470439"/>
            <a:ext cx="7530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/>
        </p:nvSpPr>
        <p:spPr>
          <a:xfrm>
            <a:off x="3665875" y="1771775"/>
            <a:ext cx="4913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1-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Vamos a la App y creamos una carpeta templates, y dentro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ella una subcarpeta que se llame AppCoder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3846925" y="4213325"/>
            <a:ext cx="482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2-</a:t>
            </a: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Dentro de esta última creamos los html. Uno por vista.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7" name="Google Shape;407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8" name="Google Shape;408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61"/>
          <p:cNvSpPr txBox="1"/>
          <p:nvPr/>
        </p:nvSpPr>
        <p:spPr>
          <a:xfrm>
            <a:off x="4280500" y="1549200"/>
            <a:ext cx="4281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Hacemos que las vistas hagan Render de los templates: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50" y="1912525"/>
            <a:ext cx="2771867" cy="25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38" y="2327574"/>
            <a:ext cx="3057862" cy="18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Seguimos puliendo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4" name="Google Shape;424;p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25" name="Google Shape;425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3190650" y="2044363"/>
            <a:ext cx="5496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Creamos una carpeta en nuestra App, debe llamarse static, dentro de ella AppCoder. Dentro de esta última pondremos el esqueleto que nos bajamos.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64"/>
          <p:cNvSpPr txBox="1"/>
          <p:nvPr/>
        </p:nvSpPr>
        <p:spPr>
          <a:xfrm>
            <a:off x="4528750" y="2889475"/>
            <a:ext cx="3400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Para eso copiamos todo el contenido en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4" name="Google Shape;434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5" name="Google Shape;435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13" y="2006063"/>
            <a:ext cx="25622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/>
          <p:nvPr/>
        </p:nvSpPr>
        <p:spPr>
          <a:xfrm>
            <a:off x="640088" y="3742388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4"/>
          <p:cNvSpPr/>
          <p:nvPr/>
        </p:nvSpPr>
        <p:spPr>
          <a:xfrm>
            <a:off x="3547500" y="3555800"/>
            <a:ext cx="2647800" cy="98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será nuestro nuevo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1692550" y="1814275"/>
            <a:ext cx="28560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queremos que se vea asi,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¿Verdad?: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5 -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evitar eso, aplicamos lo siguiente: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Agregar los archivos de static: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b-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Cambiamos direcciones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6" name="Google Shape;446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7" name="Google Shape;447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" name="Google Shape;4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98" y="1814275"/>
            <a:ext cx="2680477" cy="22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/>
          <p:nvPr/>
        </p:nvSpPr>
        <p:spPr>
          <a:xfrm>
            <a:off x="4384946" y="1929620"/>
            <a:ext cx="6204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413" y="3318965"/>
            <a:ext cx="2250483" cy="10276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5"/>
          <p:cNvSpPr/>
          <p:nvPr/>
        </p:nvSpPr>
        <p:spPr>
          <a:xfrm>
            <a:off x="1851350" y="3571013"/>
            <a:ext cx="2237700" cy="261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59" name="Google Shape;459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2242825"/>
            <a:ext cx="57435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414825"/>
            <a:ext cx="66484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6"/>
          <p:cNvSpPr txBox="1"/>
          <p:nvPr/>
        </p:nvSpPr>
        <p:spPr>
          <a:xfrm>
            <a:off x="473350" y="1912525"/>
            <a:ext cx="2856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Antes 😔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Después 🙂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6" name="Google Shape;1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conceptos de MTV.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cambios en nuestro Git.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0" name="Google Shape;1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1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Gestionar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versiones en GitHub.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2" name="Google Shape;1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1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URLs avanzadas.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4" name="Google Shape;114;p31"/>
          <p:cNvCxnSpPr>
            <a:stCxn id="106" idx="2"/>
            <a:endCxn id="108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1"/>
          <p:cNvCxnSpPr>
            <a:stCxn id="108" idx="2"/>
            <a:endCxn id="110" idx="0"/>
          </p:cNvCxnSpPr>
          <p:nvPr/>
        </p:nvCxnSpPr>
        <p:spPr>
          <a:xfrm flipH="1" rot="-5400000">
            <a:off x="1953825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31"/>
          <p:cNvCxnSpPr>
            <a:stCxn id="110" idx="2"/>
            <a:endCxn id="112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9" name="Google Shape;469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0" name="Google Shape;470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Google Shape;471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98" y="1207225"/>
            <a:ext cx="2835027" cy="257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950" y="2571196"/>
            <a:ext cx="1866232" cy="19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7"/>
          <p:cNvSpPr txBox="1"/>
          <p:nvPr/>
        </p:nvSpPr>
        <p:spPr>
          <a:xfrm>
            <a:off x="476250" y="2401400"/>
            <a:ext cx="383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¡Listo!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Tenemos una web estéticamente correcta que iremos completando con datos y lógica que proviene de Django.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Último retoque al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476250" y="22196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modificar el template por defecto para solo dejar lo que nos interesa sin perder la estética y sin saber nada de desarrollo web.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6" name="Google Shape;486;p6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87" name="Google Shape;487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94" name="Google Shape;494;p7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5" name="Google Shape;495;p7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7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70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Descargar un HTML cualquiera y alterarlo a gusto.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7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04" name="Google Shape;504;p7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7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7" name="Google Shape;50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1"/>
          <p:cNvSpPr txBox="1"/>
          <p:nvPr/>
        </p:nvSpPr>
        <p:spPr>
          <a:xfrm>
            <a:off x="512850" y="2125163"/>
            <a:ext cx="8118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Descargarás un HTML cualquiera y alterarlo a gusto. Tratar de conocer cada una de las partes que forman a un archivo HTML y las clásicas y principales para cualquier web, el navm e footer, os botones, el body, las img, etc.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caso de no saber cuál descargar o cuál probar les dejamos este link de descarga: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7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71"/>
          <p:cNvSpPr txBox="1"/>
          <p:nvPr/>
        </p:nvSpPr>
        <p:spPr>
          <a:xfrm>
            <a:off x="1309800" y="3651527"/>
            <a:ext cx="65244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Free One Page Website Templates (501) | </a:t>
            </a:r>
            <a:r>
              <a:rPr b="1"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free-css.com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1" name="Google Shape;521;p73"/>
          <p:cNvSpPr txBox="1"/>
          <p:nvPr/>
        </p:nvSpPr>
        <p:spPr>
          <a:xfrm>
            <a:off x="373725" y="2502375"/>
            <a:ext cx="4244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Aprendimos a usar Python en Html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Definimos y creamos nuestro primer Modelo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Diferenciamos entre proyecto y app.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 txBox="1"/>
          <p:nvPr/>
        </p:nvSpPr>
        <p:spPr>
          <a:xfrm>
            <a:off x="4747349" y="2502375"/>
            <a:ext cx="3920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Mejoramos la relación Template - URLs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Construimos URLs en nuestra APP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Creamos templates más profesionales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/>
        </p:nvSpPr>
        <p:spPr>
          <a:xfrm>
            <a:off x="2433600" y="2002200"/>
            <a:ext cx="427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31" name="Google Shape;131;p3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3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3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34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141" name="Google Shape;141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34"/>
          <p:cNvSpPr txBox="1"/>
          <p:nvPr/>
        </p:nvSpPr>
        <p:spPr>
          <a:xfrm>
            <a:off x="501450" y="1081750"/>
            <a:ext cx="81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/>
        </p:nvSpPr>
        <p:spPr>
          <a:xfrm>
            <a:off x="501450" y="2800013"/>
            <a:ext cx="498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/>
        </p:nvSpPr>
        <p:spPr>
          <a:xfrm>
            <a:off x="476250" y="2202300"/>
            <a:ext cx="81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36"/>
          <p:cNvSpPr txBox="1"/>
          <p:nvPr/>
        </p:nvSpPr>
        <p:spPr>
          <a:xfrm>
            <a:off x="473350" y="22062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Agregaremos info a nuestra BD desde consola y desde DB Browser.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8" name="Google Shape;158;p3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59" name="Google Shape;159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